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CBFD0E8-E3F5-453B-8782-98854A50729A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1C44039-BF2B-469D-A1F2-05D66BC8EC1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FD0E8-E3F5-453B-8782-98854A50729A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44039-BF2B-469D-A1F2-05D66BC8E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CBFD0E8-E3F5-453B-8782-98854A50729A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C44039-BF2B-469D-A1F2-05D66BC8E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FD0E8-E3F5-453B-8782-98854A50729A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44039-BF2B-469D-A1F2-05D66BC8E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CBFD0E8-E3F5-453B-8782-98854A50729A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1C44039-BF2B-469D-A1F2-05D66BC8EC1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FD0E8-E3F5-453B-8782-98854A50729A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44039-BF2B-469D-A1F2-05D66BC8E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FD0E8-E3F5-453B-8782-98854A50729A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44039-BF2B-469D-A1F2-05D66BC8E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FD0E8-E3F5-453B-8782-98854A50729A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44039-BF2B-469D-A1F2-05D66BC8E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CBFD0E8-E3F5-453B-8782-98854A50729A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44039-BF2B-469D-A1F2-05D66BC8E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FD0E8-E3F5-453B-8782-98854A50729A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44039-BF2B-469D-A1F2-05D66BC8E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FD0E8-E3F5-453B-8782-98854A50729A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C44039-BF2B-469D-A1F2-05D66BC8EC1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CBFD0E8-E3F5-453B-8782-98854A50729A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1C44039-BF2B-469D-A1F2-05D66BC8EC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Do we classify Plants?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rboretum.org/images/uploads/label_parts_plant.gif"/>
          <p:cNvPicPr>
            <a:picLocks noChangeAspect="1" noChangeArrowheads="1"/>
          </p:cNvPicPr>
          <p:nvPr/>
        </p:nvPicPr>
        <p:blipFill>
          <a:blip r:embed="rId2"/>
          <a:srcRect b="17029"/>
          <a:stretch>
            <a:fillRect/>
          </a:stretch>
        </p:blipFill>
        <p:spPr bwMode="auto">
          <a:xfrm>
            <a:off x="3733800" y="762000"/>
            <a:ext cx="4114800" cy="4724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1000" y="762000"/>
            <a:ext cx="1524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Flower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219200"/>
            <a:ext cx="1524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Leaves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1752600"/>
            <a:ext cx="1524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Roots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2362200"/>
            <a:ext cx="1524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Stem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to ask when classifying a plant: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How plants transport water and nutrients</a:t>
            </a:r>
          </a:p>
          <a:p>
            <a:pPr marL="514350" indent="-514350">
              <a:buAutoNum type="arabicParenR"/>
            </a:pPr>
            <a:r>
              <a:rPr lang="en-US" dirty="0" smtClean="0"/>
              <a:t>How plants make new plants (reproduce)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Plants transport Water and nutrients: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3648384"/>
          </a:xfrm>
        </p:spPr>
        <p:txBody>
          <a:bodyPr/>
          <a:lstStyle/>
          <a:p>
            <a:r>
              <a:rPr lang="en-US" dirty="0" smtClean="0"/>
              <a:t>Vascular plants – have </a:t>
            </a:r>
            <a:r>
              <a:rPr lang="en-US" dirty="0" err="1" smtClean="0"/>
              <a:t>tubelike</a:t>
            </a:r>
            <a:r>
              <a:rPr lang="en-US" dirty="0" smtClean="0"/>
              <a:t> structures that connect the leaves, stems, and roots and transport water</a:t>
            </a:r>
          </a:p>
          <a:p>
            <a:pPr lvl="1"/>
            <a:r>
              <a:rPr lang="en-US" dirty="0" smtClean="0"/>
              <a:t>Examples: Trees, grass, dandelions</a:t>
            </a:r>
          </a:p>
          <a:p>
            <a:r>
              <a:rPr lang="en-US" dirty="0" smtClean="0"/>
              <a:t>Nonvascular plants – do not have leaves, stems, and roots. So these plants carry water through cells that are next to each other</a:t>
            </a:r>
          </a:p>
          <a:p>
            <a:pPr lvl="1"/>
            <a:r>
              <a:rPr lang="en-US" dirty="0" smtClean="0"/>
              <a:t>Examples: Mosses, Hornworts, and </a:t>
            </a:r>
            <a:r>
              <a:rPr lang="en-US" dirty="0" err="1" smtClean="0"/>
              <a:t>Liverwarts</a:t>
            </a:r>
            <a:endParaRPr lang="en-US" dirty="0"/>
          </a:p>
        </p:txBody>
      </p:sp>
      <p:pic>
        <p:nvPicPr>
          <p:cNvPr id="101380" name="Picture 4" descr="https://encrypted-tbn2.gstatic.com/images?q=tbn:ANd9GcT5j0Us8IjBhfht7yKoO9BoKeROh8u5hzoSlKke9HGNklHJu24g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953000"/>
            <a:ext cx="2114550" cy="1691641"/>
          </a:xfrm>
          <a:prstGeom prst="rect">
            <a:avLst/>
          </a:prstGeom>
          <a:noFill/>
        </p:spPr>
      </p:pic>
      <p:pic>
        <p:nvPicPr>
          <p:cNvPr id="101384" name="Picture 8" descr="https://encrypted-tbn2.gstatic.com/images?q=tbn:ANd9GcQgNECQqMasox3x6loK-TwDvuU2ATwts-v3qyacTTM2ltwqSsak-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5181600"/>
            <a:ext cx="2028825" cy="141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plants reproduce (make new plants)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Have flowers and make seeds These are called </a:t>
            </a:r>
            <a:r>
              <a:rPr lang="en-US" b="1" dirty="0" smtClean="0"/>
              <a:t>Flowering Plants</a:t>
            </a:r>
            <a:r>
              <a:rPr lang="en-US" dirty="0" smtClean="0"/>
              <a:t>.</a:t>
            </a:r>
          </a:p>
          <a:p>
            <a:pPr marL="514350" indent="-514350">
              <a:buAutoNum type="arabicParenR"/>
            </a:pPr>
            <a:r>
              <a:rPr lang="en-US" dirty="0" smtClean="0"/>
              <a:t>Grow two cones (like pine cones). One makes pollen and the other makes seeds. These are called </a:t>
            </a:r>
            <a:r>
              <a:rPr lang="en-US" b="1" dirty="0" smtClean="0"/>
              <a:t>Conifers.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Do not make seeds, but form tiny cells that can grow into new plants. These are called spores and include </a:t>
            </a:r>
            <a:r>
              <a:rPr lang="en-US" b="1" dirty="0" smtClean="0"/>
              <a:t>Ferns and Mosses.</a:t>
            </a: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to Page 17 in your textbook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 descr="http://www.bubblews.com/assets/images/news/877457202_13620526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685800"/>
            <a:ext cx="3388477" cy="2447925"/>
          </a:xfrm>
          <a:prstGeom prst="rect">
            <a:avLst/>
          </a:prstGeom>
          <a:noFill/>
        </p:spPr>
      </p:pic>
      <p:pic>
        <p:nvPicPr>
          <p:cNvPr id="103432" name="Picture 8" descr="https://encrypted-tbn1.gstatic.com/images?q=tbn:ANd9GcRx5XP7Y3rWRJM-zlsrtHjSxPsrjlc87Ym4E_vFjiGyRFWga9KhL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685800"/>
            <a:ext cx="2943225" cy="3743325"/>
          </a:xfrm>
          <a:prstGeom prst="rect">
            <a:avLst/>
          </a:prstGeom>
          <a:noFill/>
        </p:spPr>
      </p:pic>
      <p:pic>
        <p:nvPicPr>
          <p:cNvPr id="103440" name="Picture 16" descr="http://tipnut.com/projectpics/pinecon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3657600"/>
            <a:ext cx="2143125" cy="250507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33400" y="4876800"/>
            <a:ext cx="2514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Flowering Plant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5410200"/>
            <a:ext cx="2514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Ferns and Mosses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19200" y="5867400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Conifer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</TotalTime>
  <Words>178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How Do we classify Plants?</vt:lpstr>
      <vt:lpstr>Slide 2</vt:lpstr>
      <vt:lpstr>Questions to ask when classifying a plant: </vt:lpstr>
      <vt:lpstr>How Plants transport Water and nutrients:</vt:lpstr>
      <vt:lpstr>How plants reproduce (make new plants)</vt:lpstr>
      <vt:lpstr>Turn to Page 17 in your textbook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we classify Plants?</dc:title>
  <dc:creator>Molly</dc:creator>
  <cp:lastModifiedBy>Molly</cp:lastModifiedBy>
  <cp:revision>8</cp:revision>
  <dcterms:created xsi:type="dcterms:W3CDTF">2013-09-08T21:28:11Z</dcterms:created>
  <dcterms:modified xsi:type="dcterms:W3CDTF">2013-09-08T22:20:14Z</dcterms:modified>
</cp:coreProperties>
</file>