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69FD07-03A3-45CF-927A-CEA160D7D92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ECDAD-3DD3-4517-A094-D0C45C72CC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Where in the World are We??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Planet</a:t>
            </a:r>
          </a:p>
          <a:p>
            <a:pPr algn="ctr"/>
            <a:r>
              <a:rPr lang="en-US" sz="5400" dirty="0" smtClean="0"/>
              <a:t>Continent</a:t>
            </a:r>
          </a:p>
          <a:p>
            <a:pPr algn="ctr"/>
            <a:r>
              <a:rPr lang="en-US" sz="4000" dirty="0" smtClean="0"/>
              <a:t>Country</a:t>
            </a:r>
          </a:p>
          <a:p>
            <a:pPr algn="ctr"/>
            <a:r>
              <a:rPr lang="en-US" sz="3600" dirty="0" smtClean="0"/>
              <a:t>State</a:t>
            </a:r>
          </a:p>
          <a:p>
            <a:pPr algn="ctr"/>
            <a:r>
              <a:rPr lang="en-US" sz="2400" dirty="0" smtClean="0"/>
              <a:t>County</a:t>
            </a:r>
          </a:p>
          <a:p>
            <a:pPr algn="ctr"/>
            <a:r>
              <a:rPr lang="en-US" sz="2000" dirty="0" smtClean="0"/>
              <a:t>Town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Review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graphicsfuel.com/wp-content/uploads/2011/04/world-globe03-512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0"/>
            <a:ext cx="5638800" cy="5638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5814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graphicsfuel.com/wp-content/uploads/2011/04/world-globe03-512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raphicsfuel.com/wp-content/uploads/2011/04/world-globe03-512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85800"/>
            <a:ext cx="5638800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3505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Earth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b="1" dirty="0" smtClean="0"/>
              <a:t>planet</a:t>
            </a:r>
            <a:r>
              <a:rPr lang="en-US" sz="3200" dirty="0" smtClean="0"/>
              <a:t> do we live on?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lib.utexas.edu/maps/americas/north_america_pol97.jpg"/>
          <p:cNvPicPr>
            <a:picLocks noChangeAspect="1" noChangeArrowheads="1"/>
          </p:cNvPicPr>
          <p:nvPr/>
        </p:nvPicPr>
        <p:blipFill>
          <a:blip r:embed="rId2"/>
          <a:srcRect t="6477"/>
          <a:stretch>
            <a:fillRect/>
          </a:stretch>
        </p:blipFill>
        <p:spPr bwMode="auto">
          <a:xfrm>
            <a:off x="3124200" y="1219200"/>
            <a:ext cx="4479804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b="1" dirty="0" smtClean="0"/>
              <a:t>continent</a:t>
            </a:r>
            <a:r>
              <a:rPr lang="en-US" sz="3200" dirty="0" smtClean="0"/>
              <a:t> do we live on?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North America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nationsonline.org/maps/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6213717" cy="4352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b="1" dirty="0" smtClean="0"/>
              <a:t>country</a:t>
            </a:r>
            <a:r>
              <a:rPr lang="en-US" sz="3200" dirty="0" smtClean="0"/>
              <a:t> do we live in?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3528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United States of America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myonlinemaps.com/images/wisconsin-map.gif"/>
          <p:cNvPicPr>
            <a:picLocks noChangeAspect="1" noChangeArrowheads="1"/>
          </p:cNvPicPr>
          <p:nvPr/>
        </p:nvPicPr>
        <p:blipFill>
          <a:blip r:embed="rId2"/>
          <a:srcRect l="31667" r="23333" b="48220"/>
          <a:stretch>
            <a:fillRect/>
          </a:stretch>
        </p:blipFill>
        <p:spPr bwMode="auto">
          <a:xfrm>
            <a:off x="3657600" y="2209800"/>
            <a:ext cx="4217670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4478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b="1" dirty="0" smtClean="0"/>
              <a:t>state</a:t>
            </a:r>
            <a:r>
              <a:rPr lang="en-US" sz="3200" dirty="0" smtClean="0"/>
              <a:t> do we live in?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Wisconsin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familysearch.org/learn/wiki/en/images/9/9b/WI_Grant.png"/>
          <p:cNvPicPr>
            <a:picLocks noChangeAspect="1" noChangeArrowheads="1"/>
          </p:cNvPicPr>
          <p:nvPr/>
        </p:nvPicPr>
        <p:blipFill>
          <a:blip r:embed="rId2"/>
          <a:srcRect l="19341" t="31405" r="8571"/>
          <a:stretch>
            <a:fillRect/>
          </a:stretch>
        </p:blipFill>
        <p:spPr bwMode="auto">
          <a:xfrm>
            <a:off x="4571999" y="1371600"/>
            <a:ext cx="4253429" cy="4305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6002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b="1" dirty="0" smtClean="0"/>
              <a:t>county</a:t>
            </a:r>
            <a:r>
              <a:rPr lang="en-US" sz="3200" dirty="0" smtClean="0"/>
              <a:t> do we live in?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Lafayette County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pics2.city-data.com/city/maps3/cms10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4019550" cy="3419475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1981200" y="2895600"/>
            <a:ext cx="2286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b="1" dirty="0" smtClean="0"/>
              <a:t>town</a:t>
            </a:r>
            <a:r>
              <a:rPr lang="en-US" sz="3200" dirty="0" smtClean="0"/>
              <a:t> do we live in?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Darlington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</a:t>
            </a:r>
            <a:r>
              <a:rPr lang="en-US" sz="3200" b="1" dirty="0" smtClean="0"/>
              <a:t>school</a:t>
            </a:r>
            <a:r>
              <a:rPr lang="en-US" sz="3200" dirty="0" smtClean="0"/>
              <a:t> do we go to?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38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DEMS:  Darlington Elementary and Middle School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11630 Center Hill Road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 Global Address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Worksheet.</a:t>
            </a:r>
          </a:p>
          <a:p>
            <a:endParaRPr lang="en-US" dirty="0"/>
          </a:p>
        </p:txBody>
      </p:sp>
      <p:sp>
        <p:nvSpPr>
          <p:cNvPr id="70658" name="AutoShape 2" descr="data:image/jpeg;base64,/9j/4AAQSkZJRgABAQAAAQABAAD/2wCEAAkGBhQSERQUExQWFBUUFxcYGBcYFx0UFxcYFRgYFRYXHRgXHCYeHhkjGRcUHy8gIycpLCwsFx8xNTAqNiYrLCkBCQoKDgwOGg8PGi8kHyQvKio0NjUwLC0vLywtLC8vLCwtLi8sKjUuKS8qKSwpLCksLCwsLCktLC8vLCwtLCwsLf/AABEIAPMAzwMBIgACEQEDEQH/xAAcAAEAAgIDAQAAAAAAAAAAAAAABQYEBwEDCAL/xABFEAACAQMCAggCCAQDBwMFAAABAgMABBEFIRIxBgcTIkFRYXGBkRQyQlJiobHRI3KSwRWi8CRDU3OCwuEz0vEIF4STsv/EABsBAQACAwEBAAAAAAAAAAAAAAADBAECBQYH/8QANBEAAgECAwUGBQQCAwAAAAAAAAECAxEEITEFEkFRcRMiYYGRoTKxwdHwBhTh8UKCUmJy/9oADAMBAAIRAxEAPwDeNKUoBSlKAUpSgFKUoBSlKAUpSgFQXTpWOm3nBkN2EpGDg7KTsRvnAqdrWvW/rdxZNaTwthCZIpUI4o3DBWCsvjsJN9j5GgRTegXTue34pXZp1mc9qjN3iwAAdGOwfhAGDs2BuDvW4tA6Y2t4P4EoLj60bdyVfPKNv8Rketed0suxLfagk8V5x+Kn4DG/sa67zIKmTKsv1LiPxxyJ4dx7j4VBGpn4HZrYJdmnbdklZ8ut+F+el7rJ6+pqVoTQ+tbULYDtOG9hH2ie+B/Oozn+dTWwtA64rC5wHc27n7MvdXPpIO78yKmTT0OVOnKDtJWLzSuuGdXUMrBlPIggg/EbV2VkjFKUoBSlKAUpSgFKUoBSlKAUpSgFKUoBSlKAUpSgFaV6172eO8a2lbjtLpVdA4z2UijhJRuakOASNxiTlvW6TWi+tmKdLzsZ5Ga1mPaQMwDGJzs6q5HEAD9nOMMu222HoSUleaXiVNLeaEYznHJxupH3XXmB5N4e3Lug1dU7siGLPpxRnPiCPA/Ksm1SWMBWIlUcmBw49wdj881mKBjl8MY/KqEpLie0o0JRt2cnG3Bq/wCdU+tzBSCBzxIVDecbcJ/L+4r6k0hH+uA3rgK39S4z8RWT9ET7i/0j9q7GXbbby9PhWm8+BZWHi09+K8uPkR1nYz2zcVpcyQnyDEA++Nj8QatGm9b2oW+1zClyg5sv8N/mgK/5RVY/xcI3BMOA+Dc0YeYPMfGpBHBGQcg+I3qZVZx1OZLZmExF+zdmvbqn/BsvQuuSwuMB3Nu58Jhwrn/mDK/MirvDMrqGUhlO4IOQR6Ec686XWlxyfWUZ8xsfmK69Ne7sW4rKdlHMxk5VvdT3T74B9amjXi9cjk4jY9elnDvLw19Ptc9JUrWHRXrqjdhFfp9Gk5doM9kT6g7p+Y9RWzI5QwBUggjIIOQQeRBHhU5yGmnZn3SlKGBSlKAUpSgFKUoBSlKAUpSgFKUoBWnOuLo7cCQTBppLN8GWNWLCF127QIchVIwcgc+LPMVt9Z1LFQRxDmM7jPLI8Kw9c1uK0headgsaDfxJJ5KB4seQFDMXZ3PPOmwgKOym408jhwPlgj2qRX1x8KielHSI6jcFre1it1B2ZFCyH1kkGN/QfnzrAS7aPZrlmP3UHafDibaqU6Wep6rCbRSgrwaXXLy3mvRFmr4nVip4ThvA8xnwz6V0WU7sMshUebEcR/6QNq7Z5WUZC8XmAcH4Z2PzqC1mdvfjKG9nbo7/AHIpbxZ17OaNkbzwcA8sg42PvURMstq+AxAPI/ZYex2zUxc6wG2jl7JxtwyLj8yNjUHfajK3ckbPphfmCB+lW6aelsuR5rG1KaSe83NaSVl5Oz+iZK2nSocpFx6r+x/epm2vkk+owPp4/I71RKkdJtoCeKedogOQjjMsre26oB6lvgazKhF6ZEVDbNanlU7y9GWq7sklGHGfI8iPY1kdGOmFzpLAEmezJ3QnePPin3T6fVPod6lNA0TTLxRHFc3kNy6kxNcEAORkZVR3HXIOVBzsah7i2kjke3uU4ZU+svNXU7B1Pih/KtLTpZ6otOrhtpNwa3Z8Hz/P6N86NrEV1Ck0L8cbjIPL0II8CDsRWdWmOpXVGhvLiyJyjr2qA+DLwg490Zc/yVuerSd1c85ODhJxlqshSlKyaClKUApSlAKUpQClKUArE1LVYreMyTSLGi82Y4Ht6n0G9QXTnp9DpseX78rg9nEDgt4cRP2UB8flmtDahqN1qk3a3EhKg7eCIPuovL48/MmsNpK7JaVKdWShBXZM9YHTCG6vUm09ZkmTumdSUMgXZcIN9uWTjI2I5VC9JOml3qAginIJiJGAOHjdjjiYDbiA7u3r5muu41KO3HBAAW5Fjv8AM+J/KvrV7LtI1nQYbALDkcefuP0qLtHfNZM6LwEd17st6Uc2ly42fFriYl7IykW0YIGQCeRdjzPt+1Tum6QkI5Zbxb9vIVxpF8JowTjiXY+/mPcf3rPqrOb+E9Dg8LTv2996/wAP/VckKUpUR1CF1mE4zJH2i/fTuuo9Qcgj8vaq1Kqg905HqMH4j9quF9a4BZJTF7nKfEHl8KgdN0h7u6SBODikOOJfqADdn28AAT8KtU6kYQcpOyWZ5La1Ldne2b6fPX1XmRVBW3lg0XTv4cnBNKuzlkM7Z8cgAontsfes+DSdK1BcRwcJI2ZYXtz7hgoQ/HNcmW3Yx77oz3P+VvfocnsvFXJePQoJdBtg8TScFvG6GPaVJGUMXRuYIYkn0B2NU2z1qLU4hbXM6R31tn6PdN3VlHjHIT4nkfPmMnIMpPavDGmlSvlGbNlOe6CRn/Z5Mcn7x4WH4a19qXV/dQ3EUEoUPMx4e+rHhH1pGAJIUDJyfI+VdeniKdWn2sX3LXv8/Q23VCCa+K/muX9lo6uopRrqiSMo6RSBwCGAwmOIEZBUkrg+orfNadvOi30Hsr/TNzCo7SMNxLPFjvkHfcjfb0I3AztPQtaju7eOeI5SRcjzB8VP4gcg+1R4HG0cXT3qXDKz1XUjrubm5T1eZn0pSrxCKUpQClKUApSlAKrXTrprHp1uZGw0j5EUecF28z5INiT7DmRUtrmsR2sEk8pwkalj5nyUfiJwAPM15l13pBJqN52s2e8cKi78CDki/wBz5kk1huxtGLk0kdiJLfTvcXDluI5J5cWOSqPBANtuXKpO7tXYdmhEaciRzI+6oHIetZkSAKABgAbDy9K+q586jk7nuMNs+nRpbnF6vS/h0MGy0aKPkuT95tz+wrOIpStG282XadKFNbsFZFct1+j3fD9iTl7H6vyO1WOobpNB3FkHNGHyP/kD51M1vN3SkUsHB0p1KPBNNdJcPVMUpXXdXARGc8lGf2HzqMvykoptmHJqn8UxqB3d3Y8lA3O3n4VJ9X2nm4a+lh/hv2awxkDBXtiQz7cm4Uz8aqF9IYo+A/8AqS9+Q+QO4Wpzqv6TLa3RSQ4jnAQk7BXBJRj6bkZ/FnwqPaFKf7SbpLPLzs036q55HG4uVSShPnfpfReS18ehedL6KJZJ2cln2yhmJuYkjuJnUk8PFFOpKYG38PizjzrIteCMtJpzoSD3rEGRnlyclijgGCTGdwnBnYnG9XKsPUtGhuABNGr45EjvL6q47yn2Iry1P9RdpDssZTU4vlk/76WKToWd4sw2S31G3w6ll4sMjZSSKROakA8SSL7+PiDXTbdCbZEmUK7NOhSSR5GeUowwVDsSQMeVYdx0UuIpu3tLli2ArR3H8RZFHJWlHf28GbiI88bVlQdLlVhHdxtaSE4BchoXP4Zl7ufRuE1zam+k44Ko3DW17NdY8bc1dEit/ksyVttMWOHsoyyjDd7iLPxNnLljuWyc5NUvqr6Q9jdvbPhEueNwvJY7mHK3CAeCsF4wPAcIq/g1pHpq5gvLlozwtHdK6ny+kQN2nzKD5mur+mq8u3mpcbP3t82iOuskej6UrgnFe/KJzSqVr3W9p9sWXtDO6/ZiHGM+XGcJ+ZqkXPX9OzEQ2iAeHE7OfjwgUMpXN2UrRZ67dRzn6NDj/lyfrx1bNB68bORFFyHt5Md7ul48+jLk49wKxczKEo6o2RSsHS9bguV4oJY5V80YNj3A3B9DWdWTU1x10XccdvG0p4xxHsoOSyS42kk844134RzZhnatWaDpfZrxsO+w/pB8PfzrN6zOlAudTcnLRWxMaKOTFD3z5byZ38lFYejXEkxaRzheSqNh6n18vnVeu3Y7mx40+1u85cPDm38kStKUqkevFKVg6lrCQjB7zeCj+/kKyk27IjqVYUo703ZGTdW4dSp5H9wf7V21DWVzcTd7uxJ544ifbi/WphRt51mSccmR0Ksa3fimvF5X/L8jmsS/xjLfUTvn1K/VHz3+ArLqO6QKTbvjwwT7ZGf7fKkPiQxL3aMpck36FSnnLsWbcscmuulK6Z8/bbd2Xzop1ry2yLFOvbxrsrZxIoHIZOzAeuD61fdP60bCXGZjEfKRSv8AmGV/OtSdBuj5vb6GHHcLcUnpGnefPv8AV92FXfoD0fttQ1W/lMCG1Ti4Ex3MyPhCB4ZVHbblxbYrg4rYGDxEnOzi3y+2fsSRrSibBj6QWzDK3EJH/NT/AN1YWpdKrAKVmuIGUjBUssgI8iq5z8qyn6oNLJz9Gx7SSAf/AN1l2XVlpsRytpET+MGX8pCRXOj+laSld1H6JG/7l8jWq9M4YJAumGa4TO9t2bvGB4mJz/Ej/lwV9BWHFpqaner2ZyLyQyuhxxwi2heNlYDl/EdcHxBFb4t7NI14Y0VF8lAUfIVB6B0KgtLm6uIx37l88scCkAsi+hfiY/AeFduhsulQmqkW97i3q1rnpxSd9eBE6jasWCSQKCWIAAJJOwAG5JPlWg+n3WTLqEjW1oSttuCRsZgObMfCPyXx5nngbD64OkkVvYSQsWMlypRFU8JwMcTEj7I2BH2s48SRorSb0RAhwVEg2kA3HhtnmPaulJtLI3w1OE6iU3ZfnpyuZsOjQnihyWkC5L+CnIwMf2r60W6MbG3k7p+yeWc+GfHzBrI0bS+yZmDB1cDB+JNd2raWJl22dfqn+x9P0qm5pvdbyPUU8NOMFWpxUZK+XOPK/F8U+Z1z2k4YMkpYAglGwMjxGQMfpUTrtgEmDHPBIcnHMH7X71MaRqJcFH2kTZgfHwz+9d2qWXaxsvjzX3HL9vjWIycJWZvWw0MTQcqd29UnnmtVnz0aIwaWYHV4Lhon+y2SmfQOuPlWyug3WVcMlzDeYeWCBpo2AAaQIPq4XZmyUxgAnfnWvNGkE0BjcZKd0g+X2fj4fCsu1uzYzW1yuW+jsAw8WibKlffhOPfFTQqNS3ZHMxWChOj29GNla/3TXhzXJ5Fd1PQpIrgQSEGYhTIBvwO44ypPiwBBPkSRvirVbRKqhV5Lt/8APrVRudYkknlm/wB5MzEnxBdsnH6e1WuxtuzjVfIbnzJ3J+ea1xHAm2Gl3rLPi/kvm35HfSlYeq6gIYy32jso8z+wqsld2R6GpUjTi5y0Ri61rPZDhTdz/lHn71BWmlSzHiA2O/E3I/3NSGi6T2h7WXcE5AP2j94+npVjAqdzVPux1OLHCzx77au2o8F4c/Mh00mcb/SDn2JH5mpO1VwuHIZvMDA9NvOu2lQyk5anWpYaFJ3jf1b+bFdN7FxRuvmrD8q7qYrUmlHeTi+Jr2lfUi4JHkSPkcVberToUdQuhxj/AGeHDSnwb7sefNsb+QB9K6p84asTujWv+F6LNdt3bi/AihHisTA974qGf4JVu6hYoxYSlSDIZj2g8VAVRGPbhyc+p8qofT/Xf8TvuziP+zWwKIR9U+DOPDDEBR+FQayeozWTFftAT3biM7fji76n+ntBWLq9jZ05KCm1k7+39m/6UpWSMUpSgPNnT/WPp+rOOL+HG3YpvtwxE8RH8zcZ+IrqjAkeWKRMKuOAcu6O7kEfCtp9NupyC7LS25FvOdzgfwnPmyj6pP3l+INap1CG706QRXcTY+y3MMPNH5MPQ7+eKhqwk80dbZ+JpUu7UyTefFNWtZrlnf6GK0Utocr34vEeX7H15VM2V+kq5Q+48R7ilpepKMqc+Y5Ee4qOvNFKt2lueFvu+B9vD4Hb2qq2pZSyf5qehjGdBb9DvU+WrX/l/Q7tVsCSJYtpE/zDy/17VlaffCVAw28CPI+VY2m60JDwOOCQbEHbJ9M/pXXfQmF+2jGVP/qKPEfeHr/rzpZ/C9eBlVIp/uKWcX8S5eNua4rijruF7C5D8kl7rejefzwfnWfq5xBJn7p/Pl+dcXkCzwkA5DDKn18P2+dfOmT9rEOId5TwsD95T4/kaw3o3wMxhuynSjpNNrq9fo/NkFpmmkXCK3gocjy8QD/lq11EaaeK5uG8sKP0/wC2pes1ZNvMxs2jGnTlu6OT9nb6Cq5Kn0q5I/3ce3wB3+Z/IVMarednEzZwcYX3P+s/Covo9dRRx4Z1DMcnO3LYDJ+fxrME1FyRpjJwqVoUJNJfE/G2i82TyrgYGwFc1wrAjI3HzrmoTqilKUMiua4pQFSstElurz6PCvE7yMB5AZJLHyUDJJ9K2h01vE0qxj0uzOZ5x/EcbNwts7nHJnwVHkoPkKwurjVobGPU7yUDKOsafeYtxsI1P4m4c/y58KrdpJJPLJdznMs5J9FU8gPIYAA9AK6Ep7sLnhqGEliMS6a0Td+lz70vTxCgUc+bHzP7eVdHVchOs23D9+U/ARyE/kDWfPLwqzHkoJ+QzXx1KWpfVUbwjjlc/Fez/V6iw9222dHbUYU406ceF/oeihSlKtHnBSlKAVi6jpkVxG0c0ayI3NWGR7+/rWVSgNMdLOpN4yZtOYnGT2LNhh6I55j0b5mqRDrjRuYrlGjdTg5UqQfxKdx7ivT1QXSfoXa36cM8YLAYWRe7Ins3l6HI9K0nBS1LeGxlXDO8H5cDRN7psc6hgd/suu//AMisODUXhIjuNwfqycwR6+f61OdJerW900tJATcQDclR3lH44/8AuXI88VDWusxTrwSAKT4HkfY+f51WlBxVnmjvUcZSxEt+D3KntLwf5fqfcf8As7ZG8Eh9xGx/7TWQluUnLKMpIO96OvI/EVgtaSQZCgywtsUO7Lny/wBfvU0igAAbADGPLFRSds/z+zoYeDl3Wt3daduXR8YvPpn4WhdEOJ7hTzyT/mP7ipuoS9/g3Sy/YkHCx8jy/wDafgaz7a94pZUOO5w49QRkn5kVmav3ly/gxhKipJ0ZaqTXreS9jturJJMca8QHLcj9DWONHgYbIvwP9wa7tTfEMh/A35jFV6HVVjtxHHu7ZycfVycfE4xSEZNZMxiq1ClUtUitL3yu+CWmZIdG2GZgueAN3fHbf+wFTVRugWBji7wwzHJHkOQHv+9SVa1GnJ2J8DCUMPFSVn93cUpStC6K5riucUBXrDTmld2cnsu0Zgvg7bjix7bZ+FWCvmSQKMsQo9Tj9aiL/pKigiPvt58lH71I96o8jnQVDAQe9LN5vm/I+ekt/wAKdmObc/Rf/J/Stq9SPRQ29q1zIMPc4Kg8xEueH+okt7cNUrq56tZL6QXV0CLfPFhtjOfID/h+Z8eQ8xv1EAAA2A2AGwFXqcNxWPI43FPE1XPhouh9UpStymKUpQClKUApSlAKofTPqitr3ikixbznfiUdxz+NB4n7wwfPNXylAeZtV0y90t+C5jJjzhX+sjfyyY5/hO/pXMuvx9kzqdxyU7HJ5beXqK9I3llHKjRyIrowwysAykeoNeeesropb2uopBbcQWRVdlJ4gnGzDCk744VJwc4qGdKLzOrhdpYimuzi73yV+HKx1wRdtComAJYZOBjnuD6HGKjJ7BrZllVi6jZgeYXlz+X5VYBXDKCMHcHwqnGbXQ9TVwkakVn3laz43Xz8zEusTQPwHi4lOMefMD3zUNd2oR7VAAH2LY55yvPHs3yrNk6O4JMUjR58BuPyIPzzWRp+kCNi7MXc/aPh7VupKKyZTq0a2IklOFnkm7pqyd8uNyQpSlQnZFKwtR1ZIRvux5KOf/gVCXdzcSxtIe5GPAHGd8e5/TapI03LMoYjHU6N4pb0lnZcOvIm7zWYo+bZP3V3P/iqxe3xdi6B0Xx7xIyfyHtWa+iAW6yJlmwrEHcY5kY9P7GsubVYJYCpPBt9UDcEb7eBqaNo/CrnJxE6uIvGrJQy3kuf+3zMJ9BKoXmkwB4DvE+Qyds1sLqa6vllBvLmMMm6wo68QY570pB2IGOFfifAVB9BehsuqzK0gZLOHAJ8XI+wD4sftMOQ9SK9B29uqKqIoVVAVVAwAAMAAeQFWIJ27xxMVOk5WorJerPtVxXNKVuVBSlKAUpSgFKUoBSlKAUpSgFeeum0/a69cHwjwv8AREo/UmvQhry303uG/wASviCRmeVT7B8fLYVrJXVifD1FTqxm1ezv6FhpURp2uBxIzkIq8IGT6HPuSccq6xqs1xIIrSJ3c8sLxN78PID1NUFSk3Y9pPaWHhTVRy105620+5NO4AySAPMnA/OsZ9VhHORfnn9Km9F6j7qfv3kwhz9kfxpPjuEX4Fqiun/QCPTLi14S0kMwIJfGeNSA31QNsMpHsam/bpLNnKe25Smowil1/g6IdXidgquCTyGD788Yr51XUeyXYZdtlXnk+3+s7V82dvCRxqijhZt8cipIJz8KsXVP0dN7eteSD+DbHEYPJpOa/wBIPEfUrWkKalLwRaxeNqUKF5Nb0tLX055lq6EdVkaWkhvU7Se6QiTPOJW3CKfBxsSR4gDkKrl91F3Klkgu0MJOwkDK2Oe4UEZ9RjPkK3SK5q7ZHklOSbaep54k6s9XhJjjj41HJkkj4fcdoQR8QKtPRHqNXhL6gxZzyijcgL4nicbk+g2HmfDb1KWSMyqTkkpNtLTwOizskiRY41CIgAVVGAAPACu+lKyRilKUApSlAKUpQClKUApSlAKUpQHBrQv+BLd67qMLEqjceSuM7SQMRv54Iz4Vvl2ABJ2A5n0rzzZamzLrN+mQJMoh8vpEvn5hOH5iqO0JSVBqDtJ2S6tpL5m9PUxeh3QVdRv5o0JW1hdizjduDjYRqCR9ZgOZ8ATz57/0Lo5b2cfZ28Sxr443Zj5sx3Y+5rRnQXpu1nam3s7czXc8hZiQSqqAFQBVOWwATuVA4vGp7T+t29s7gx6nCCCvFhFVZFyCUxhuFlJGNztzztg2YzjFqnvZ2559TDT1N0Vq7r/gBsoH8VuMf1RyH/tFfOn9f1szYlt5Yl8GUrL8wMEfDNYHWX0rtdSSygtZRKXuULKAwIBBTcMB94/Kt5SUU5PgYSNY3Oj3UKIroyCR8Ip2Ls6KdhzI4XQH1bHPOPTPRTo+tlaQ26/YUcR+853dvi2fhitb3RF10ktYjulqhfH4gpl/Uw/KtvVVwNadfDwqzVnJX9dPY3qN3tfQ5pXGah9Y6Y2dqD29xGhH2eLif+hct+VXCMmaVr6Trx04HAMzeoiOPzINWro90str5C1tKHx9Zd1dc/eVtx78jQEvSlKAUpSgFKUoBSlKAVwzADJ2ArmtUdc3TI9i1pBnBdUnkGyrkFxDnmWIALAcl2P1sUBMdI+uiytiUi4rlx/w8CMEech2P/SGqoN/9QE7N3LSPh8u0Zj8wv8AasNbPRbKIpMwu5iMMUy5B8l4SFTH82akLfrQJAFrp0rqMAEbZx/y42FcOe1KslehQk1zbUF1VyZU1xZLab1+W5OLi3lhPmpEo98Hhb8jVmtutjTHGfpSr6Orof8AMtVex6UrdMI7vTpow2BxSQmaME7bkoCvvj5VJTdXWnsc/RUH8pZfyVhVOf6ijRe7iKTT8GpL1yN+wvozA6edaEU0LWmnsbia4HZ8SKcKrbNgkDLEZG2wySTtS36AcOktZBgskgDu+Mr2nEreH2Rwhc+QzVh0ro5bW2ewhSMnYkDvEeRY74+NY3SHphbWQ/jSDjxtGvekP/SOQ9TgVxMdtmtj6kIYWLVmpLi21plyRLCkoJuQ6L9HYrG3VAqq3CDK/wB5gO8Sx34c5x4AVqrX+k1tcaussq9pax4j2+0qhu/jmV424seIHrUlPq1/rkhgtozFb5w5yeEDzlkxv58C/I862hoHVnaW9o1s0Ym7UDtXcd5yORGN1A8ADtzzneu5szZFWDnXxUu/NNZPS+ufPlbQhqVVko6EXD0c066iBjgt5EI2aNVXH/UmCD6bV2aN0Hs7V+OGEBxyZmZ2GdjgsTjbyqt6t1GSxuXsLrgzyWQsjD07SPn8Vrrt+q/Wcb6gF/8AyJn/AO2q1TYGKs4U8Q918Hf3zzNlWjq0TGvdW8NxM1wks0EzYJdG2yABnB3GwHIjlUJedH9Vibgi1XjOMhHlZHx7NxHHxrCXpLf6RcdlqAaeJzs+eLIH2o3OM+qNg+3jcJLPT9WjD4SbA+sO5LH6EjDL7Hb3qpKrtHZUlCrNunomkpLwWdn5XXgbWhUzSzKJqfRLW5tpZXkHkbnu/wBOQPyqI/8AtTqH/CT/APan71fW6tZY8i11G5iX7rEuB/Sy/pUfedEdWiVmTUWkIBITifibhGcAHIJ5D41bhtqpPKNan5xmvq17mrpJcGVy06H6jbKR9BhmU8+JIpyfYhuMD2IqMsNdn06+W4FuIHAIMJEiIysMMMOS2ORG5AIBq2Jea9bqHdO2XmVIjlYe4jIf5ZrP0vrEtL4fR76FY2bbv7xFuXM96Nvf51YhjcTTbq7kKi4unJ381fP8zMOEXle3U2N0L6YxajB2sfdZdpIyclGxnGfFT4N4+4IqwVpLoMg07Ur8owa3hMaSKW76pKwxL+IRMcN6MT4YO7RXpKdRVIKcdGk/UrtWdhSlKkMClKUApSlAcNyrzdrPROWXUTZpKZ5lLPPIdokeQiSThG5wOJQWO7EgYGBXpE1556XH6FcTXMc7rdy3twVRccAgSRh3/PL7AbjCn3qKt2jpvs7b1sr6XNo2vmW7S+qKzjj4ZQ0znm5Zo8fyqh2+PFVztYeBFTiZgoAy25OBjJwAM/Cq/pXWDZywrI1xHG3CC6MeFlbHeHCdzvnGM5qj6xr95rMjQWaMlsp7xJ4Aw85G8B5IM/Hw+b/tsdjajWKk1GOrlkl0+yL29CK7pcuknWTa2mVDdtKPsRnIB/E/JfzPpVasLfUtXIkkka0teYEeULj8O/E38zHHkDyrjSep2SJ45GnhcowYxtCzxtjwJ41yPhV26R9LbeyQmRhxheJYh9d9yq49MjGfDBqdyw+HtS2eu0qP/Jq9uiat55mO9LOeSITpf0gTSrNYYnZpmBEZkcyOo+1Kxby8ByzjbANYXQDqeWWNbnUOJmk7ywkkHB3DSH6xY8+HI25+Q+Or7ojLqV1/iV8P4ecxIfquV+rgH/dJ4feO/nncwFex2XgFg6XeznLOT8fsirUnvPwOmysI4UEcSLGi7BVAVR8BXfSldUiFKUoDA1vQobuFoZ0Do3gdiCOTAjcMPMVqDV+pa7tpe10+fiA+qC/YzAeXEMK3+X2rd1Kw0mrMXNIQ9JtatdrmyeZRzbszn+uHKn5GsOz6eLcavayyRtAFRoSrnIVpOLDchjJKg5Fb7qt9MugtvqMfDKOGRQeCVR309PxL5qfyO9cuex8I95xgotprLxVtNCVVZH3VC60+jVu9s9w2I5lwFYDeUnYRkD6xPgeYx5ZrCl1jVNI/h3MH0qBdlmXP1RsMyAHHs4z6moTpR0vl1VEt4bOTiDhxgmRsgFeSoBjvHcmvLYPYmNwuMjJfCnm01p0efsWZVYSiY+m9DrmO3uniDrd2rNDPB9ftIbhMAqF582O2QQAw3G/oa3kChEZhx8I2zucDBOOZ3rU3V1rNxLqwSZGWaK1eG6J+2YZB2Mhxzfv8JPjzHOs/Veht2987qp70vEsoccIBdmSQkniBiQogQDfg2OCQffFI2lSuBXNDApSlAKUpQHBqh6X1bL/iV1dXKrMjNmBWwwHaZeUlTtkMzAZ8CavtKA0z1u9ArO0s+3t4ezcyop4WbgAYMT3CSBuANvOpno9qdnZWsMPaKMRozsFYqGlAbid1UqpJP2iNseGKu/SrSIrm0mimXiQoTgHBBUcSkHwYEDBrSD6Zd3trHZWEZaC2ijecghBNcSqJHyWIDFeIALnbh3+zXM2js6OOjGE5NJZ5cXw9CSnPczRt+4uljRndgqKMlicAAeJNat0Zf8a1pZCnFawAEhht2aZ4AwP35Dnh8sjwNfEPVtrN5wx3LmOJcY7WUMBw7DEcROTjzx71t7of0Qh063EUW5O7yH60jYxk+Q8APAfEmhsjYiwMnUnK8tPBL7m9Wrv5Im0QAYAwB4V9UpXoiAUpSgFKUoBSlKAUpSgGK4xXNKAxLfSoo5JJUjVZJuHtHA7z8A4VyfQVl0pQClKUApSlAKUpQClKUB8sudj41XeruxSLTrdY1CgpxHHizEkkk8zSlAWS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3200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0" name="Picture 4" descr="http://www.darlingtonumc.org/clientimages/40449/red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14675"/>
            <a:ext cx="32004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90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Where in the World are We??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in the World are We??</dc:title>
  <dc:creator>Molly</dc:creator>
  <cp:lastModifiedBy>Molly</cp:lastModifiedBy>
  <cp:revision>18</cp:revision>
  <dcterms:created xsi:type="dcterms:W3CDTF">2013-09-03T22:37:48Z</dcterms:created>
  <dcterms:modified xsi:type="dcterms:W3CDTF">2013-09-07T18:44:58Z</dcterms:modified>
</cp:coreProperties>
</file>